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70" r:id="rId4"/>
    <p:sldId id="256" r:id="rId5"/>
    <p:sldId id="263" r:id="rId6"/>
    <p:sldId id="260" r:id="rId7"/>
    <p:sldId id="262" r:id="rId8"/>
    <p:sldId id="261" r:id="rId9"/>
    <p:sldId id="266" r:id="rId10"/>
    <p:sldId id="267" r:id="rId11"/>
    <p:sldId id="265" r:id="rId12"/>
    <p:sldId id="259" r:id="rId13"/>
    <p:sldId id="25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23" autoAdjust="0"/>
  </p:normalViewPr>
  <p:slideViewPr>
    <p:cSldViewPr snapToGrid="0" snapToObjects="1">
      <p:cViewPr varScale="1">
        <p:scale>
          <a:sx n="95" d="100"/>
          <a:sy n="95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9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1EC6-438B-8540-A62A-FD5E6D2A6880}" type="datetimeFigureOut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C42A-9BF9-C34D-8EEB-2A7F13A0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7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1 at 8.42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" y="1046360"/>
            <a:ext cx="4229080" cy="3364827"/>
          </a:xfrm>
          <a:prstGeom prst="rect">
            <a:avLst/>
          </a:prstGeom>
        </p:spPr>
      </p:pic>
      <p:pic>
        <p:nvPicPr>
          <p:cNvPr id="3" name="Picture 2" descr="Screen Shot 2017-01-31 at 8.42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59" y="1046360"/>
            <a:ext cx="3899215" cy="34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0 at 3.2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20" y="1750716"/>
            <a:ext cx="4152570" cy="3445320"/>
          </a:xfrm>
          <a:prstGeom prst="rect">
            <a:avLst/>
          </a:prstGeom>
        </p:spPr>
      </p:pic>
      <p:pic>
        <p:nvPicPr>
          <p:cNvPr id="3" name="Picture 2" descr="Screen Shot 2017-01-31 at 8.2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0" y="1750716"/>
            <a:ext cx="4127249" cy="35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7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0 at 3.2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" y="280853"/>
            <a:ext cx="5454338" cy="2942850"/>
          </a:xfrm>
          <a:prstGeom prst="rect">
            <a:avLst/>
          </a:prstGeom>
        </p:spPr>
      </p:pic>
      <p:pic>
        <p:nvPicPr>
          <p:cNvPr id="3" name="Picture 2" descr="Screen Shot 2017-01-30 at 3.21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49" y="3370234"/>
            <a:ext cx="5186429" cy="33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0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0 at 3.1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5" y="244220"/>
            <a:ext cx="5381811" cy="3067523"/>
          </a:xfrm>
          <a:prstGeom prst="rect">
            <a:avLst/>
          </a:prstGeom>
        </p:spPr>
      </p:pic>
      <p:pic>
        <p:nvPicPr>
          <p:cNvPr id="3" name="Picture 2" descr="Screen Shot 2017-01-30 at 3.1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24" y="3311743"/>
            <a:ext cx="5892420" cy="33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3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0 at 3.1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" y="279156"/>
            <a:ext cx="5187198" cy="3614739"/>
          </a:xfrm>
          <a:prstGeom prst="rect">
            <a:avLst/>
          </a:prstGeom>
        </p:spPr>
      </p:pic>
      <p:pic>
        <p:nvPicPr>
          <p:cNvPr id="3" name="Picture 2" descr="Screen Shot 2017-01-30 at 3.1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14" y="3603165"/>
            <a:ext cx="4659078" cy="29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1 at 8.2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29" y="738768"/>
            <a:ext cx="4828960" cy="46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1 at 8.3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69" y="616450"/>
            <a:ext cx="4728463" cy="50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31 at 8.2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6" y="727409"/>
            <a:ext cx="4155103" cy="47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1 at 8.2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3" y="558201"/>
            <a:ext cx="4425251" cy="4249324"/>
          </a:xfrm>
          <a:prstGeom prst="rect">
            <a:avLst/>
          </a:prstGeom>
        </p:spPr>
      </p:pic>
      <p:pic>
        <p:nvPicPr>
          <p:cNvPr id="3" name="Picture 2" descr="Screen Shot 2017-01-31 at 8.3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54" y="570530"/>
            <a:ext cx="3816417" cy="42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0 at 3.2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2" y="754042"/>
            <a:ext cx="4038600" cy="4914900"/>
          </a:xfrm>
          <a:prstGeom prst="rect">
            <a:avLst/>
          </a:prstGeom>
        </p:spPr>
      </p:pic>
      <p:pic>
        <p:nvPicPr>
          <p:cNvPr id="5" name="Picture 4" descr="Screen Shot 2017-01-31 at 8.42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4" y="1230382"/>
            <a:ext cx="4369434" cy="37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1 at 8.3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" y="567134"/>
            <a:ext cx="4165600" cy="4445000"/>
          </a:xfrm>
          <a:prstGeom prst="rect">
            <a:avLst/>
          </a:prstGeom>
        </p:spPr>
      </p:pic>
      <p:pic>
        <p:nvPicPr>
          <p:cNvPr id="3" name="Picture 2" descr="Screen Shot 2017-01-31 at 8.43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35" y="486094"/>
            <a:ext cx="3154804" cy="45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31 at 8.3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79" y="1205723"/>
            <a:ext cx="4267846" cy="3775402"/>
          </a:xfrm>
          <a:prstGeom prst="rect">
            <a:avLst/>
          </a:prstGeom>
        </p:spPr>
      </p:pic>
      <p:pic>
        <p:nvPicPr>
          <p:cNvPr id="5" name="Picture 4" descr="Screen Shot 2017-01-31 at 8.2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2" y="632303"/>
            <a:ext cx="4012238" cy="50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31 at 8.4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0" y="900016"/>
            <a:ext cx="4245853" cy="3649381"/>
          </a:xfrm>
          <a:prstGeom prst="rect">
            <a:avLst/>
          </a:prstGeom>
        </p:spPr>
      </p:pic>
      <p:pic>
        <p:nvPicPr>
          <p:cNvPr id="4" name="Picture 3" descr="Screen Shot 2017-01-31 at 9.1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21" y="789054"/>
            <a:ext cx="4300664" cy="37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CBE CBE</dc:creator>
  <cp:lastModifiedBy>CBE CBE</cp:lastModifiedBy>
  <cp:revision>8</cp:revision>
  <dcterms:created xsi:type="dcterms:W3CDTF">2016-09-20T17:32:20Z</dcterms:created>
  <dcterms:modified xsi:type="dcterms:W3CDTF">2018-01-12T17:12:32Z</dcterms:modified>
</cp:coreProperties>
</file>